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429054D-EA46-4395-9E4E-A468FC40C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12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384E97-3A24-4C2D-BCDD-419BD0D053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6722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CBE965-6337-480D-86A4-5712A2B35A1C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410093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550706-A622-40ED-AFD4-8BB828D26ADD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33702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8E4CDF-D7D4-4814-BEB6-37915D195187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357465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105DF-3471-44E5-AF0F-88B46A208A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09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8D437-6F26-4C64-A19E-C577E59207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208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377BF-9718-47BC-8949-1E53904AAF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765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C8DBC-CAA0-46C3-BB33-951F4DBFF6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56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295E4-897A-48D4-8E0B-B6AB0F9F8A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64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7A597-0163-4F2F-BB1C-AD7A475D61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017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8890D-2167-4239-832B-49B504D099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87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1D8F1-FBB1-4C6D-8626-65AE923234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57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4626-9CED-451C-A163-26E71B679B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08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256C9-966D-472D-80A7-54AF4D131F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88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0CE3A-9F5D-45C1-9744-5153FDBEDA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153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4AFD807-B71F-44BF-8F45-43DDDFF6CFF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3413125"/>
            <a:ext cx="8331200" cy="325437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筆頭演者ならびに共同演者の開示すべき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として、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endParaRPr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792163"/>
            <a:ext cx="7737475" cy="2351087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日本プライマリ・ケア連合学会</a:t>
            </a:r>
            <a: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r>
              <a:rPr lang="en-US" altLang="ja-JP" sz="36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筆頭演者名： ○○　○○</a:t>
            </a:r>
            <a: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共同演者名： △△　△△、 □□　□□</a:t>
            </a:r>
            <a:endParaRPr lang="en-US" altLang="ja-JP" sz="2000" b="1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98425" y="209550"/>
            <a:ext cx="7278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様式１－１　口頭演題　</a:t>
            </a:r>
            <a:r>
              <a:rPr lang="ja-JP" altLang="en-US" sz="2400" b="1">
                <a:latin typeface="ＭＳ Ｐゴシック" panose="020B0600070205080204" pitchFamily="50" charset="-128"/>
              </a:rPr>
              <a:t>申告すべき</a:t>
            </a:r>
            <a:r>
              <a:rPr lang="en-US" altLang="ja-JP" sz="2400" b="1">
                <a:latin typeface="ＭＳ Ｐゴシック" panose="020B0600070205080204" pitchFamily="50" charset="-128"/>
              </a:rPr>
              <a:t>COI</a:t>
            </a:r>
            <a:r>
              <a:rPr lang="ja-JP" altLang="en-US" sz="2400" b="1">
                <a:latin typeface="ＭＳ Ｐゴシック" panose="020B0600070205080204" pitchFamily="50" charset="-128"/>
              </a:rPr>
              <a:t>状態がある場合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95413" y="4037013"/>
            <a:ext cx="6234112" cy="186531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①顧問：	　　 企業</a:t>
            </a:r>
            <a:r>
              <a:rPr lang="en-US" altLang="ja-JP" b="1" dirty="0">
                <a:latin typeface="ＭＳ Ｐゴシック" panose="020B0600070205080204" pitchFamily="50" charset="-128"/>
              </a:rPr>
              <a:t>A (</a:t>
            </a:r>
            <a:r>
              <a:rPr lang="ja-JP" altLang="en-US" b="1" dirty="0">
                <a:latin typeface="ＭＳ Ｐゴシック" panose="020B0600070205080204" pitchFamily="50" charset="-128"/>
              </a:rPr>
              <a:t>○○</a:t>
            </a:r>
            <a:r>
              <a:rPr lang="en-US" altLang="ja-JP" b="1" dirty="0">
                <a:latin typeface="ＭＳ Ｐゴシック" panose="020B060007020508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②株保有・利益：	　　 企業</a:t>
            </a:r>
            <a:r>
              <a:rPr lang="en-US" altLang="ja-JP" b="1" dirty="0">
                <a:latin typeface="ＭＳ Ｐゴシック" panose="020B0600070205080204" pitchFamily="50" charset="-128"/>
              </a:rPr>
              <a:t>B (</a:t>
            </a:r>
            <a:r>
              <a:rPr lang="ja-JP" altLang="en-US" b="1" dirty="0">
                <a:latin typeface="ＭＳ Ｐゴシック" panose="020B0600070205080204" pitchFamily="50" charset="-128"/>
              </a:rPr>
              <a:t>○○</a:t>
            </a:r>
            <a:r>
              <a:rPr lang="en-US" altLang="ja-JP" b="1" dirty="0">
                <a:latin typeface="ＭＳ Ｐゴシック" panose="020B0600070205080204" pitchFamily="50" charset="-128"/>
              </a:rPr>
              <a:t>)</a:t>
            </a:r>
            <a:endParaRPr lang="ja-JP" altLang="en-US" b="1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③特許使用料、④講演料、⑤原稿料： なし</a:t>
            </a:r>
            <a:endParaRPr lang="ja-JP" altLang="en-US" sz="1050" b="1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⑥受託研究・共同研究費： 企業</a:t>
            </a:r>
            <a:r>
              <a:rPr lang="en-US" altLang="ja-JP" b="1" dirty="0">
                <a:latin typeface="ＭＳ Ｐゴシック" panose="020B0600070205080204" pitchFamily="50" charset="-128"/>
              </a:rPr>
              <a:t>C (</a:t>
            </a:r>
            <a:r>
              <a:rPr lang="ja-JP" altLang="en-US" b="1" dirty="0">
                <a:latin typeface="ＭＳ Ｐゴシック" panose="020B0600070205080204" pitchFamily="50" charset="-128"/>
              </a:rPr>
              <a:t>○○、□□</a:t>
            </a:r>
            <a:r>
              <a:rPr lang="en-US" altLang="ja-JP" b="1" dirty="0">
                <a:latin typeface="ＭＳ Ｐゴシック" panose="020B0600070205080204" pitchFamily="50" charset="-128"/>
              </a:rPr>
              <a:t>)</a:t>
            </a:r>
            <a:endParaRPr lang="ja-JP" altLang="en-US" b="1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⑦奨学寄付金：　　　　　　　 企業</a:t>
            </a:r>
            <a:r>
              <a:rPr lang="en-US" altLang="ja-JP" b="1" dirty="0">
                <a:latin typeface="ＭＳ Ｐゴシック" panose="020B0600070205080204" pitchFamily="50" charset="-128"/>
              </a:rPr>
              <a:t>D</a:t>
            </a:r>
            <a:r>
              <a:rPr lang="en-US" altLang="ja-JP" sz="1050" b="1" dirty="0">
                <a:latin typeface="ＭＳ Ｐゴシック" panose="020B0600070205080204" pitchFamily="50" charset="-128"/>
              </a:rPr>
              <a:t> </a:t>
            </a:r>
            <a:r>
              <a:rPr lang="en-US" altLang="ja-JP" b="1" dirty="0">
                <a:latin typeface="ＭＳ Ｐゴシック" panose="020B0600070205080204" pitchFamily="50" charset="-128"/>
              </a:rPr>
              <a:t>(</a:t>
            </a:r>
            <a:r>
              <a:rPr lang="ja-JP" altLang="en-US" b="1" dirty="0">
                <a:latin typeface="ＭＳ Ｐゴシック" panose="020B0600070205080204" pitchFamily="50" charset="-128"/>
              </a:rPr>
              <a:t>○○</a:t>
            </a:r>
            <a:r>
              <a:rPr lang="en-US" altLang="ja-JP" b="1" dirty="0">
                <a:latin typeface="ＭＳ Ｐゴシック" panose="020B0600070205080204" pitchFamily="50" charset="-128"/>
              </a:rPr>
              <a:t>)</a:t>
            </a:r>
            <a:endParaRPr lang="ja-JP" altLang="en-US" sz="1050" b="1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b="1" dirty="0">
                <a:latin typeface="ＭＳ Ｐゴシック" panose="020B0600070205080204" pitchFamily="50" charset="-128"/>
              </a:rPr>
              <a:t>⑧寄附講座所属、 ⑨贈答品などの報酬： なし</a:t>
            </a:r>
            <a:endParaRPr lang="ja-JP" altLang="en-US" sz="105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1208088"/>
            <a:ext cx="8237537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日本プライマリ・ケア連合学会</a:t>
            </a:r>
            <a: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r>
              <a:rPr lang="en-US" altLang="ja-JP" sz="72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72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筆頭演者名：　 ○○　○○</a:t>
            </a:r>
            <a: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0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 共同演者名：   △△　△△、□□　□□</a:t>
            </a:r>
            <a:endParaRPr lang="en-US" altLang="ja-JP" sz="2000" b="1" i="1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4138613"/>
            <a:ext cx="8167687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筆頭演者ならびに共同演者に、</a:t>
            </a:r>
            <a:endParaRPr lang="en-US" altLang="ja-JP" sz="28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28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b="1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はありません。</a:t>
            </a:r>
            <a:endParaRPr lang="en-US" altLang="ja-JP" sz="2800" b="1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8913" y="241300"/>
            <a:ext cx="728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様式１－２　口頭演題　</a:t>
            </a:r>
            <a:r>
              <a:rPr lang="ja-JP" altLang="en-US" sz="2400" b="1">
                <a:latin typeface="ＭＳ Ｐゴシック" panose="020B0600070205080204" pitchFamily="50" charset="-128"/>
              </a:rPr>
              <a:t>申告すべき</a:t>
            </a:r>
            <a:r>
              <a:rPr lang="en-US" altLang="ja-JP" sz="2400" b="1">
                <a:latin typeface="ＭＳ Ｐゴシック" panose="020B0600070205080204" pitchFamily="50" charset="-128"/>
              </a:rPr>
              <a:t>COI</a:t>
            </a:r>
            <a:r>
              <a:rPr lang="ja-JP" altLang="en-US" sz="2400" b="1">
                <a:latin typeface="ＭＳ Ｐゴシック" panose="020B0600070205080204" pitchFamily="50" charset="-128"/>
              </a:rPr>
              <a:t>状態がない場合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274638" y="12985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3055938"/>
            <a:ext cx="6727825" cy="29591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筆頭演者ならびに共同演者の開示すべき利益相反（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①顧問：	　　 企業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(</a:t>
            </a: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	　　 企業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(</a:t>
            </a: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2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③特許使用料、④講演料、⑤原稿料： なし</a:t>
            </a:r>
            <a:endParaRPr lang="ja-JP" altLang="en-US" sz="1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 企業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(</a:t>
            </a: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○○、□□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2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⑦奨学寄付金：　　　　　　　 企業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en-US" altLang="ja-JP" sz="1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1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⑧寄附講座所属、 ⑨贈答品などの報酬： なし</a:t>
            </a:r>
            <a:endParaRPr lang="ja-JP" altLang="en-US" sz="1000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3673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様式１－３　ポスター演題　</a:t>
            </a:r>
          </a:p>
        </p:txBody>
      </p:sp>
      <p:sp>
        <p:nvSpPr>
          <p:cNvPr id="4100" name="正方形/長方形 6"/>
          <p:cNvSpPr>
            <a:spLocks noChangeArrowheads="1"/>
          </p:cNvSpPr>
          <p:nvPr/>
        </p:nvSpPr>
        <p:spPr bwMode="auto">
          <a:xfrm>
            <a:off x="665163" y="1377950"/>
            <a:ext cx="77962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Arial" panose="020B0604020202020204" pitchFamily="34" charset="0"/>
              </a:rPr>
              <a:t>筆頭演者、共同演者において、開示すべき</a:t>
            </a:r>
            <a:endParaRPr kumimoji="0" lang="en-US" altLang="ja-JP" sz="2400" b="1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Arial" panose="020B0604020202020204" pitchFamily="34" charset="0"/>
              </a:rPr>
              <a:t>利益相反（</a:t>
            </a:r>
            <a:r>
              <a:rPr kumimoji="0" lang="en-US" altLang="ja-JP" sz="2400" b="1">
                <a:latin typeface="Arial" panose="020B0604020202020204" pitchFamily="34" charset="0"/>
              </a:rPr>
              <a:t>COI</a:t>
            </a:r>
            <a:r>
              <a:rPr kumimoji="0" lang="ja-JP" altLang="en-US" sz="2400" b="1">
                <a:latin typeface="Arial" panose="020B0604020202020204" pitchFamily="34" charset="0"/>
              </a:rPr>
              <a:t>）</a:t>
            </a:r>
            <a:r>
              <a:rPr kumimoji="0" lang="en-US" altLang="ja-JP" sz="2400" b="1">
                <a:latin typeface="Arial" panose="020B0604020202020204" pitchFamily="34" charset="0"/>
              </a:rPr>
              <a:t> </a:t>
            </a:r>
            <a:r>
              <a:rPr kumimoji="0" lang="ja-JP" altLang="en-US" sz="2400" b="1">
                <a:latin typeface="Arial" panose="020B0604020202020204" pitchFamily="34" charset="0"/>
              </a:rPr>
              <a:t>はありません。</a:t>
            </a:r>
            <a:endParaRPr kumimoji="0" lang="en-US" altLang="ja-JP" sz="2400" b="1">
              <a:latin typeface="Arial" panose="020B0604020202020204" pitchFamily="34" charset="0"/>
            </a:endParaRPr>
          </a:p>
        </p:txBody>
      </p:sp>
      <p:sp>
        <p:nvSpPr>
          <p:cNvPr id="4101" name="正方形/長方形 7"/>
          <p:cNvSpPr>
            <a:spLocks noChangeArrowheads="1"/>
          </p:cNvSpPr>
          <p:nvPr/>
        </p:nvSpPr>
        <p:spPr bwMode="auto">
          <a:xfrm>
            <a:off x="1185863" y="1271588"/>
            <a:ext cx="6772275" cy="884237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2" name="正方形/長方形 9"/>
          <p:cNvSpPr>
            <a:spLocks noChangeArrowheads="1"/>
          </p:cNvSpPr>
          <p:nvPr/>
        </p:nvSpPr>
        <p:spPr bwMode="auto">
          <a:xfrm>
            <a:off x="3797300" y="2341563"/>
            <a:ext cx="1550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/>
              <a:t>あるいは、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74</Words>
  <Application>Microsoft Office PowerPoint</Application>
  <PresentationFormat>画面に合わせる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Times New Roman</vt:lpstr>
      <vt:lpstr>ＭＳ Ｐゴシック</vt:lpstr>
      <vt:lpstr>Arial</vt:lpstr>
      <vt:lpstr>Default Design</vt:lpstr>
      <vt:lpstr>日本プライマリ・ケア連合学会 利益相反（COI）開示 筆頭演者名： ○○　○○  　　　　　　　　共同演者名： △△　△△、 □□　□□</vt:lpstr>
      <vt:lpstr>日本プライマリ・ケア連合学会 利益相反（COI）開示 筆頭演者名：　 ○○　○○  　　　　　　　 共同演者名：   △△　△△、□□　□□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日本プライマリ・ケア連合学会 利益相反（COI）開示 筆頭演者名： ○○　○○  　　　　　　　　共同演者名： △△　△△、 □□　□□</dc:title>
  <dc:creator>sagara</dc:creator>
  <cp:lastModifiedBy>杉山 圭三</cp:lastModifiedBy>
  <cp:revision>96</cp:revision>
  <dcterms:created xsi:type="dcterms:W3CDTF">2009-12-10T12:04:34Z</dcterms:created>
  <dcterms:modified xsi:type="dcterms:W3CDTF">2020-08-14T06:41:29Z</dcterms:modified>
</cp:coreProperties>
</file>